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745069" y="1609725"/>
            <a:ext cx="10608731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Lucida Bright" panose="02040602050505020304" pitchFamily="18" charset="0"/>
              </a:rPr>
              <a:t>sfds</a:t>
            </a:r>
            <a:endParaRPr lang="en-US" sz="24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700</TotalTime>
  <Words>1367</Words>
  <Application>Microsoft Office PowerPoint</Application>
  <PresentationFormat>Widescreen</PresentationFormat>
  <Paragraphs>191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</cp:revision>
  <dcterms:created xsi:type="dcterms:W3CDTF">2022-03-28T18:43:16Z</dcterms:created>
  <dcterms:modified xsi:type="dcterms:W3CDTF">2025-03-11T05:53:13Z</dcterms:modified>
</cp:coreProperties>
</file>